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image" Target="../media/image-1-6.png"/><Relationship Id="rId7" Type="http://schemas.openxmlformats.org/officeDocument/2006/relationships/image" Target="../media/image-1-7.sv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uskaanrastogi13@gmail.com" TargetMode="External"/><Relationship Id="rId5" Type="http://schemas.openxmlformats.org/officeDocument/2006/relationships/hyperlink" Target="https://www.linkedin.com/in/mahakshrivastav 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image" Target="../media/image-10-3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47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Quiz Performance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624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End-to-End Data Analytics Project (Live Data)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780478"/>
            <a:ext cx="1310521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4902875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02055" y="4848463"/>
            <a:ext cx="7661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2217658" y="4780478"/>
            <a:ext cx="1644491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3747" y="4902875"/>
            <a:ext cx="181451" cy="181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25923" y="4848463"/>
            <a:ext cx="110013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SERVER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3975497" y="4780478"/>
            <a:ext cx="1424821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1585" y="4902875"/>
            <a:ext cx="181451" cy="1814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383762" y="4848463"/>
            <a:ext cx="8804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793790" y="5461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Mahak Shrivastav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| Aspiring Data Analyst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0584"/>
            <a:ext cx="7247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Call to 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09524"/>
            <a:ext cx="7556421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166818"/>
            <a:ext cx="3805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Complete Analytics Solution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2657237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Delivered end-to-end project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data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from raw format to actionable insights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67150"/>
            <a:ext cx="7556421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37484" y="4124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Skills Demonstrated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4614863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| SQL | Power BI | Data Modeling | Analytics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03591"/>
            <a:ext cx="7556421" cy="35957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280190" y="5979676"/>
            <a:ext cx="464117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5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Ready for the Next Challenge</a:t>
            </a:r>
            <a:endParaRPr lang="en-US" sz="26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6745129"/>
            <a:ext cx="4417695" cy="623768"/>
          </a:xfrm>
          <a:prstGeom prst="rect">
            <a:avLst/>
          </a:prstGeom>
        </p:spPr>
      </p:pic>
      <p:pic>
        <p:nvPicPr>
          <p:cNvPr id="13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232" y="6745129"/>
            <a:ext cx="3025378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Analyze Live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quiz data from Skill Guru Foundation platform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Track Engagement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 participation, completion &amp; engagement trends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30182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Full Analytics Lifecycle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Showcase end-to-end process from raw data to actionable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044" y="574358"/>
            <a:ext cx="5222438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1044" y="1644848"/>
            <a:ext cx="1099304" cy="407908"/>
          </a:xfrm>
          <a:prstGeom prst="roundRect">
            <a:avLst>
              <a:gd name="adj" fmla="val 36873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3918" y="1715095"/>
            <a:ext cx="833557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DATA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31044" y="2496503"/>
            <a:ext cx="3522821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Real-World Educational Data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31044" y="3031688"/>
            <a:ext cx="769715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Sourced from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Skill Guru Foundation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platform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31044" y="3554016"/>
            <a:ext cx="769715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Quiz activity records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1044" y="3961448"/>
            <a:ext cx="769715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Participant demographics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31044" y="4368879"/>
            <a:ext cx="769715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Completion status tracking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1044" y="4776311"/>
            <a:ext cx="769715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Scores &amp; timestamps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1044" y="5298638"/>
            <a:ext cx="769715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handled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A561C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ethically &amp; responsibly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5404" y="2522577"/>
            <a:ext cx="4961573" cy="49615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4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651879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622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 &amp; preprocessing using Pandas library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651879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Server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10622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storage, modeling &amp; query optimization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dashboards &amp; KPI visualization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Excel / CSV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raw data format &amp; validation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332"/>
            <a:ext cx="6838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End-to-End Data Pipeline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81739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49956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Live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Skill Guru Foundation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481739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9752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10622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(Pandas)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481739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450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Storage &amp; Modeling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10622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Server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514" y="4695944"/>
            <a:ext cx="4347567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723680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3194328" y="632043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81" y="4695944"/>
            <a:ext cx="4347686" cy="9072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071247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541895" y="6320433"/>
            <a:ext cx="38940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46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69137"/>
            <a:ext cx="2913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Data Cleaning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502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duplicates &amp; null values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553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data formats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numeric &amp; date fields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026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Validated data integrity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569137"/>
            <a:ext cx="3036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Server Integration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1502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Python to SQL Server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9553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validated data into tables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7604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Ensured data consistency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7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Modeling &amp; Power BI Connection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5427"/>
            <a:ext cx="7556421" cy="1866900"/>
          </a:xfrm>
          <a:prstGeom prst="roundRect">
            <a:avLst>
              <a:gd name="adj" fmla="val 1093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0670" y="2495907"/>
            <a:ext cx="907256" cy="1805940"/>
          </a:xfrm>
          <a:prstGeom prst="roundRect">
            <a:avLst>
              <a:gd name="adj" fmla="val 18470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6594158" y="31862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444740" y="2722721"/>
            <a:ext cx="3478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Analytical Schema Design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44740" y="3213140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Dimension: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Users table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44740" y="3712131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Quiz Performance table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559141"/>
            <a:ext cx="7556421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310670" y="4589621"/>
            <a:ext cx="907256" cy="1306949"/>
          </a:xfrm>
          <a:prstGeom prst="roundRect">
            <a:avLst>
              <a:gd name="adj" fmla="val 18470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6594158" y="50303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444740" y="4816435"/>
            <a:ext cx="3137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Type Optimization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44740" y="5306854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numeric &amp; datetime fields for performance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6153864"/>
            <a:ext cx="7556421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10670" y="6184344"/>
            <a:ext cx="907256" cy="1306949"/>
          </a:xfrm>
          <a:prstGeom prst="roundRect">
            <a:avLst>
              <a:gd name="adj" fmla="val 18470"/>
            </a:avLst>
          </a:prstGeom>
          <a:solidFill>
            <a:srgbClr val="CEE6FD"/>
          </a:solidFill>
          <a:ln/>
        </p:spPr>
      </p:sp>
      <p:sp>
        <p:nvSpPr>
          <p:cNvPr id="17" name="Text 14"/>
          <p:cNvSpPr/>
          <p:nvPr/>
        </p:nvSpPr>
        <p:spPr>
          <a:xfrm>
            <a:off x="6594158" y="66251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444740" y="64111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Connection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444740" y="6901577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Direct connection to SQL Server with relationships &amp; KPIs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62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35229"/>
            <a:ext cx="259996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1957626"/>
            <a:ext cx="181451" cy="1814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88455" y="1903214"/>
            <a:ext cx="20556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280190" y="2629972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5850" dirty="0"/>
          </a:p>
        </p:txBody>
      </p:sp>
      <p:sp>
        <p:nvSpPr>
          <p:cNvPr id="8" name="Text 4"/>
          <p:cNvSpPr/>
          <p:nvPr/>
        </p:nvSpPr>
        <p:spPr>
          <a:xfrm>
            <a:off x="8640723" y="3661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80190" y="41521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tracked indicators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80190" y="4855250"/>
            <a:ext cx="2892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Highlights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280190" y="57538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Quizzes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280190" y="61960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Participants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280190" y="66382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Completed Users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342721" y="57538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 Participation Trend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0342721" y="61960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Quiz Completion by Subject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10342721" y="663821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Mode-wise Analysis (Live vs 1v1)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372" y="612219"/>
            <a:ext cx="4991814" cy="443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Insights &amp; Use Cases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496372" y="1268135"/>
            <a:ext cx="8151257" cy="138434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638175" y="1409938"/>
            <a:ext cx="425529" cy="425529"/>
          </a:xfrm>
          <a:prstGeom prst="roundRect">
            <a:avLst>
              <a:gd name="adj" fmla="val 21486398"/>
            </a:avLst>
          </a:prstGeom>
          <a:solidFill>
            <a:srgbClr val="84C1F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13" y="1526977"/>
            <a:ext cx="191453" cy="1914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175" y="1977271"/>
            <a:ext cx="2191464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High-Performing Subjects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8175" y="2283857"/>
            <a:ext cx="786765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subjects with highest engagement &amp; completion rates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496372" y="2794278"/>
            <a:ext cx="8151257" cy="138434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638175" y="2936081"/>
            <a:ext cx="425529" cy="425529"/>
          </a:xfrm>
          <a:prstGeom prst="roundRect">
            <a:avLst>
              <a:gd name="adj" fmla="val 21486398"/>
            </a:avLst>
          </a:prstGeom>
          <a:solidFill>
            <a:srgbClr val="84C1F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213" y="3053120"/>
            <a:ext cx="191453" cy="1914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8175" y="3503414"/>
            <a:ext cx="1967984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Peak Engagement Days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8175" y="3810000"/>
            <a:ext cx="786765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Found optimal days for maximum user participation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496372" y="4320421"/>
            <a:ext cx="8151257" cy="138434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638175" y="4462224"/>
            <a:ext cx="425529" cy="425529"/>
          </a:xfrm>
          <a:prstGeom prst="roundRect">
            <a:avLst>
              <a:gd name="adj" fmla="val 21486398"/>
            </a:avLst>
          </a:prstGeom>
          <a:solidFill>
            <a:srgbClr val="84C1F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213" y="4579263"/>
            <a:ext cx="191453" cy="19145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8175" y="5029557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Schools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38175" y="5336143"/>
            <a:ext cx="786765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Highlighted schools with highest completion rates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96372" y="5846564"/>
            <a:ext cx="8151257" cy="138434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</p:sp>
      <p:sp>
        <p:nvSpPr>
          <p:cNvPr id="20" name="Shape 14"/>
          <p:cNvSpPr/>
          <p:nvPr/>
        </p:nvSpPr>
        <p:spPr>
          <a:xfrm>
            <a:off x="638175" y="5988368"/>
            <a:ext cx="425529" cy="425529"/>
          </a:xfrm>
          <a:prstGeom prst="roundRect">
            <a:avLst>
              <a:gd name="adj" fmla="val 21486398"/>
            </a:avLst>
          </a:prstGeom>
          <a:solidFill>
            <a:srgbClr val="84C1FA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213" y="6105406"/>
            <a:ext cx="191453" cy="19145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8175" y="6555700"/>
            <a:ext cx="2056805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Quiz Mode Effectiveness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8175" y="6862286"/>
            <a:ext cx="786765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Compared Live vs 1v1 quiz performance metrics</a:t>
            </a: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496372" y="7390448"/>
            <a:ext cx="815125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Enables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smarter decisions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education platforms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2026-01-12T17:04:16Z</dcterms:created>
  <dcterms:modified xsi:type="dcterms:W3CDTF">2026-01-12T17:04:16Z</dcterms:modified>
</cp:coreProperties>
</file>